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Straight Line System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step-by-step guide to mastering the art of closing sales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6" name="Shape 1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7" name="Shape 1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8" name="Shape 1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7: Dealing with Objections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first objection is often encountered after asking for the order.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Rather than addressing objections head-on, engage in a process called deflecting.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objections as smokescreens for uncertainty helps navigate the sales process effectively.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8: Looping Patterns and Overcoming Objections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Looping patterns are used to address objections and build further certainty.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Repeatedly presenting information and addressing concerns helps in overcoming objections.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the customer's pain points and tailoring the loop accordingly enhances the effectiveness of closing the sale.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9: Lowering Action Thresholds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Lowering the action threshold involves reducing the level of certainty required for purchase.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each prospect's individual thresholds helps adapt the approach for closing the sale.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By addressing concerns and presenting value, you can make it easier for prospects to say yes.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10: Amplifying Pain and Closing the Tough Sales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Amplifying pain involves highlighting the consequences of not taking action.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By raising the prospect's pain threshold, you can create a sense of urgency and drive the sale.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the prospect's pain points and presenting solutions accordingly can help in closing tough sales.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11: Additional Loops (Optional)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Additional loops can be run to address objections and build further certainty.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For prospects still hesitant to make a purchase, running another loop may be necessary.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Continued engagement and tailored responses increase the likelihood of closing the sale.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12: Creating Customers for Life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Once the sale is closed, the focus shifts to building long-term customer relationships.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Strategies to create customer loyalty and encourage referrals are key to maximizing customer value.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By delivering exceptional experiences and providing ongoing support, customers can become advocates for your business.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Concept of Every Sale is the Same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straight line system is based on the belief that every sale is the same.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Contrary to intuition, every sale follows a similar pattern regardless of different needs and beliefs.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concept led to the development of the straight line system, which has made many people millionaires.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By understanding this concept, you can become a world-class closer.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Straight Line Syntax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straight line syntax is the order in which you go about closing a sale.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There are 12 steps in the straight line system, each with its own importance and purpose.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These steps must be executed in a specific order to maximize success in closing sales.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1: Immediate Control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first step is to take immediate control of the sales conversation.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By being perceived as an expert, you can gain control and guide the conversation.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Taking control allows you to execute the following steps effectively.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2: Gather Massive Intelligence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 this step, you gather intelligence by asking smart questions.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Intelligence gathering helps you understand the prospect's needs and pain points.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Asking questions in a specific way builds rapport and establishes trust.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3: Building Rapport and Gathering Intelligence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Building rapport and gathering intelligence happen simultaneously.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Asking questions in a specific way builds rapport while gathering valuable information.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right tone, body language, and listening skills are essential for effective communication.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4: Transition and Ultra Tight Rapport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After gathering intelligence, you create a transition to the next step.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Transitioning involves highlighting how your product or service is a perfect fit based on the gathered information.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Ultra tight rapport is established through active listening and genuine interest in the prospect's needs.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5: Making the Straight Line Presentation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step involves presenting the features and benefits of your product or service.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Emphasize how your offering solves the problems identified during the intelligence gathering phase.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Following a specific format and order ensures an effective presentation.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6: Asking for the Order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At the end of the presentation, you ask for the order for the first time.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step is crucial in taking the prospect closer to making a buying decision.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Certain rules and strategies can be employed to increase the chances of closing the sale.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2023-10-17T00:07:19Z</dcterms:created>
  <dcterms:modified xsi:type="dcterms:W3CDTF">2023-10-17T00:07:19Z</dcterms:modified>
</cp:coreProperties>
</file>