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Laws of Thermodynamics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concepts of energy, entropy, and spontaneity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Thermodynamics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Thermodynamics helps us understand energy flow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Mathematics makes thermodynamics powerful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First law: Conservation of energy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Quantum level exceptions exist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Second law: Introduction of entropy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Conservation of Energy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Energy can change forms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Not created or destroyed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energy, kinetic energy, heat energy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Direction of energy flow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Entropy and Disorder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Entropy relates to disorder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 of entropy always increases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Tendency towards higher entropy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Analogy of a messy bedroom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Entropy in Different States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of solid and liquid states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Solid state is more ordered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Liquid state is more disordered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Less information needed to describe liquid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Gibbs Free Energy and Spontaneity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Gibbs free energy predicts spontaneity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Negative delta G: spontaneous process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Positive delta G: non-spontaneous process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Equation involving entropy and temperature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Spontaneity and Temperature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Spontaneous processes at higher temperatures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Energy outweighing entropy at times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Spontaneity depends on energy and entropy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Explanation with positive and negative delta 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Order and Spontaneous Processes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Misconceptions about entropy and order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Order can arise from ent Unfav processes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Soap and micelle formation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Highly ordered structures can form spontaneously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Entropy remains a universal law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thermodynamics is valuable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Subscribe to Professor Dave's channel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Contact Professor Dave with questions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2023-10-17T06:54:26Z</dcterms:created>
  <dcterms:modified xsi:type="dcterms:W3CDTF">2023-10-17T06:54:26Z</dcterms:modified>
</cp:coreProperties>
</file>