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Time Series Analysis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Analyzing and Modeling Temporal Data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Time Series Analysis?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 series analysis is a statistical technique used to analyze and model data that varies over time.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studying patterns, trends, and relationships in temporal data to make predictions and understand underlying dynamics.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 series data can be found in various domains such as economics, finance, weather, and stock market.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used to forecast future values, detect anomalies, and uncover hidden patterns in the data.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Steps in Time Series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1. Data Collection: Gather relevant time series data for analysis.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2. Data Preprocessing: Clean and transform the data to remove any outliers or missing values.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 Exploratory Data Analysis: Visualize and explore the data to identify patterns or trends.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4. Model Selection: Choose an appropriate modeling technique based on the characteristics of the data.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5. Model Estimation: Fit the selected model to the data and estimate the model parameters.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4465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6. Model Validation: Assess the goodness of fit and evaluate the model's performance.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71780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7. Forecasting: Use the estimated model to make predictions about future values.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Time Series Models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1. Univariate Models: Analyze a single time series variable.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2. Multivariate Models: Analyze multiple time series variables and their relationships.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 Parametric Models: Make assumptions about the underlying data distribution and fit parameters.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4. Non-Parametric Models: Do not make any specific distribution assumptions.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5. ARIMA Models: AutoRegressive Integrated Moving Average models used for modeling stationary time series data.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6. Exponential Smoothing Models: Use weighted averages of past observations to predict future values.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71780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7. ARCH/GARCH Models: Model volatility and heteroscedasticity in financial time series data.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Concepts in Time Series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1. Stationarity: A stationary time series has constant mean and variance over time.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2. Autocorrelation: The correlation between a time series and its lagged values.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 Seasonality: Regular patterns or trends that repeat at fixed intervals.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4. Trend: Long-term upward or downward movement in a time series.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5. Residuals: The difference between the observed and predicted values of a time series.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6. Forecasting: Making predictions about future values based on the past behavior of a time series.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2023-10-17T19:42:18Z</dcterms:created>
  <dcterms:modified xsi:type="dcterms:W3CDTF">2023-10-17T19:42:18Z</dcterms:modified>
</cp:coreProperties>
</file>