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and Addressing Challenges in the Colombian Electoral System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Institutional and Cultural Factors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actors in the Colombian electoral system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understanding challenges in classical and contemporary contexts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Significance of current electoral issues in Colombia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institutional and cultural perspectives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Institutional Factors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Role of directors and investigators in the electoral system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Impact of electoral protocols and specific administrative processes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Approval and implementation of new policies and procedures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effective institutional communication and coordination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Cultural Factors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Influence of cultural values on electoral behavior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significance of identity and representation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socio-political contexts and their impact on voting patterns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Addressing cultural challenges to promote equal participation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Comparative Experiences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experiences of other Latin American countries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Learning from successful electoral practices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Identifying common challenges and potential solutions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Promoting collaboration and knowledge-sharing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a comprehensive understanding of electoral challenges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resilient electoral systems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Harnessing the power of technology and innovation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Promoting inclusivity and equal representation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2023-10-16T22:33:30Z</dcterms:created>
  <dcterms:modified xsi:type="dcterms:W3CDTF">2023-10-16T22:33:30Z</dcterms:modified>
</cp:coreProperties>
</file>