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and Addressing Challenges in the Colombian Electoral System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Institutional and Cultural Factors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actors in the Colombian electoral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challenges in classical and contemporary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current electoral issues in Colombia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institutional and cultural perspectives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Institutional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directors and investigators in the electoral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electoral protocols and specific administrative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Approval and implementation of new policies and procedures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effective institutional communication and coordination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cultural values on electoral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identity and representation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socio-political contexts and their impact on voting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cultural challenges to promote equal participation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Comparative Experiences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experiences of other Latin American countries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successful electoral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common challenges and potential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collaboration and knowledge-sharing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 comprehensive understanding of electoral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resilient electoral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power of technology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inclusivity and equal representation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2023-10-16T22:33:30Z</dcterms:created>
  <dcterms:modified xsi:type="dcterms:W3CDTF">2023-10-16T22:33:30Z</dcterms:modified>
</cp:coreProperties>
</file>