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Power of Talents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Key Moments in Harnessing Talent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talents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Unleashing the untapped potential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key moments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talents drive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Moment of Discovery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individual talents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strengths and passions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Nurturing the discovery process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Moment of Mastery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skills and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continuous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a master in the field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Moment of Collaboration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the power of teamwork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diverse talents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collective success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Moment of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Pushing boundaries and thinking outside the box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breakthrough solutions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Transforming industries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key moments in harnessing talent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power of talents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individuals to embrace their unique abilities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2023-10-17T07:38:14Z</dcterms:created>
  <dcterms:modified xsi:type="dcterms:W3CDTF">2023-10-17T07:38:14Z</dcterms:modified>
</cp:coreProperties>
</file>