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Empowering School Children through Group Development Programs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Creating a Positive Learning Environment for Young Minds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group development programs for school children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need for an adjusted agenda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Benefits of fast-paced learning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Emphasizing the role of school in personal growth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Program Objectives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Enhancing social and emotional skills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Developing teamwork and collaboration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Improving communication and problem-solving abilities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Building self-confidence and resilience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Agenda Adjustment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Flexible scheduling to suit different learning styles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Incorporating interactive and experiential activities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Ensuring balance between academic and personal development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Aligning with the curriculum and educational goals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Fast Sheet Approach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Condensed presentation of key concepts and skills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Promoting quick understanding and retention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Utilizing visual aids and memory techniques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Encouraging active participation and engagement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Empowering School Children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Fostering independence and decision-making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Nurturing leadership and critical thinking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Encouraging creativity and innovation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Instilling a growth mindset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2023-10-16T16:02:35Z</dcterms:created>
  <dcterms:modified xsi:type="dcterms:W3CDTF">2023-10-16T16:02:35Z</dcterms:modified>
</cp:coreProperties>
</file>