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Empowering School Children through Group Development Programs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a Positive Learning Environment for Young Minds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group development programs for school children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need for an adjusted agenda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fast-paced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role of school in personal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Program Objectives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social and emotional skills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teamwork and collaboration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communication and problem-solving 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self-confidence and resilience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Agenda Adjustment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Flexible scheduling to suit different learning styles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interactive and experiential activities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balance between academic and personal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Aligning with the curriculum and educational goals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Fast Sheet Approach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Condensed presentation of key concepts and skills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quick understanding and retention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visual aids and memory techniques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active participation and engagement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Empowering School Children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Fostering independence and decision-making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Nurturing leadership and critical thinking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creativity and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Instilling a growth mindset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2023-10-16T16:02:35Z</dcterms:created>
  <dcterms:modified xsi:type="dcterms:W3CDTF">2023-10-16T16:02:35Z</dcterms:modified>
</cp:coreProperties>
</file>