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Discovering New York City: The Big Apple's Endless Wonders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Unveiling the rich history, cultural diversity, and iconic landmarks of New York City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Welcome to New York City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Located in the northeast region of the United States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Home to over eight million residents and fifty million annual visitors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Shaped by waves of immigrants in search of hope and liberty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Influences radiate globally, touching every corner of the world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Exploring the Heart of the City: Manhattan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Manhattan's midtown district boasts iconic symbols of New York City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Empire State Building, an impressive and historic skyscraper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Rockefeller Center, a visionary complex with stunning views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Grand Central Terminal, an iconic transportation hub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Shopping Paradise: Fifth Avenue &amp; Times Square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Fifth Avenue, a high temple of the retail world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Eye-popping window displays and exclusive shopping experiences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Times Square, a globally renowned tourist attraction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Broadway shows and half-price tickets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Nature's Oasis in the Concrete Jungle: Central Park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Central Park, an expansive green oasis in the heart of the city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Eight hundred and fifty acres of meadows, lakes, and serenity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 place for relaxation, romance, and self-expression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Escape from the bustling urban environment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Artistic Masterpieces: The Metropolitan Museum of Art &amp; Guggenheim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Metropolitan Museum of Art: a treasure trove of historical and contemporary artwork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Five thousand years of creative achievements from around the world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Guggenheim: a unique architectural marvel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Exhibiting twentieth and twenty-first century masterpieces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Honoring the Past: Reflecting Absence Memorial &amp; Museum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Reflecting Absence Memorial &amp; Museum commemorates the victims of 9/11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 solemn tribute to the lives lost on that fateful day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 place to reflect, remember, and pay respects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 reminder of resilience and unity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Celebrating Diversity: Neighborhoods of New York City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Little Italy: an enclave of Italian culture and cuisine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Soho: a trendy hub attracting global creative talents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Greenwich Village: a historic neighborhood with artistic heritage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Brooklyn: a melting pot of distinctive neighborhoods and attractions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Indulge in the Best: A City of Endless Possibilities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New York City offers endless opportunities for a fulfilled life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 melting pot of art, culture, culinary experiences, and more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 destination brimming with excitement and adventure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Discover the finest life has to offer in the Big Apple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2023-10-16T18:10:16Z</dcterms:created>
  <dcterms:modified xsi:type="dcterms:W3CDTF">2023-10-16T18:10:16Z</dcterms:modified>
</cp:coreProperties>
</file>