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Innovation: Unleashing Creativity for Success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of innovation in driving growth and solving challenges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the presentation on the power of innovation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how innovation can drive success in today's fast-paced world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role of creativity in solving complex problems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Unlocking the potential of innovation to achieve growth and sustainability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Value of Innovation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Innovation as a catalyst for growth and competitive advantage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unique products and services that meet evolving customer needs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Improving operational efficiency and cost-effectiveness through innovative solutions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Fostering a culture of innovation to encourage continuous improvement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Innovation Process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opportunities and challenges that require innovative solutions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Generating ideas through brainstorming and cross-functional collaboration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Evaluating and selecting the most promising ideas for implementation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Testing and refining ideas to ensure feasibility and viability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Innovation Case Studies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Case study 1: Apple's revolutionary iPhone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Case study 2: Tesla's game-changing electric vehicles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Case study 3: Airbnb's disruptive accommodation platform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Case study 4: Google's innovative search engine algorithms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Overcoming Barriers to Innovation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Breaking free from traditional thinking and embracing a growth mindset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a diverse and inclusive work environment that fosters innovation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Allocating dedicated resources and investments for research and development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Leveraging technology and data analytics to drive innovative initiatives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Future of Innovation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Embracing emerging technologies like AI, blockchain, and Internet of Things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potential of sustainability and green innovation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Encouraging open innovation and collaboration across industries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Continuously adapting and evolving to stay ahead in a rapidly changing world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2023-10-17T08:00:09Z</dcterms:created>
  <dcterms:modified xsi:type="dcterms:W3CDTF">2023-10-17T08:00:09Z</dcterms:modified>
</cp:coreProperties>
</file>