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Innovation: Unleashing Creativity for Success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innovation in driving growth and solving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the power of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how innovation can drive success in today's fast-paced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role of creativity in solving complex problems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potential of innovation to achieve growth and sustainability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Value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as a catalyst for growth and competitive advantage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unique products and services that meet evolving customer needs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operational efficiency and cost-effectiveness through innovative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a culture of innovation to encourage continuous improvement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Innovation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opportunities and challenges that require innovative solutions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Generating ideas through brainstorming and cross-functional collaboration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and selecting the most promising ideas for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Testing and refining ideas to ensure feasibility and viability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Innovation Case Studies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1: Apple's revolutionary iPhone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2: Tesla's game-changing electric vehicles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3: Airbnb's disruptive accommodation platform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study 4: Google's innovative search engine algorithms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Barriers to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Breaking free from traditional thinking and embracing a growth mindset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diverse and inclusive work environment that fosters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Allocating dedicated resources and investments for research and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technology and data analytics to drive innovative initiatives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emerging technologies like AI, blockchain, and Internet of Things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potential of sustainability and green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open innovation and collaboration across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adapting and evolving to stay ahead in a rapidly changing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2023-10-17T08:00:09Z</dcterms:created>
  <dcterms:modified xsi:type="dcterms:W3CDTF">2023-10-17T08:00:09Z</dcterms:modified>
</cp:coreProperties>
</file>