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Principles of Biochemistry and Clinical Chemistry Tests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Measurement and Calibration Process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Clinical Chemistry Tests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Biochemistry and clinical chemistry tests measure concentrations or activities of biological substances called analytes in various body fluids.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body fluids include whole blood, plasma, serum, urine, and cerebrospinal fluid.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tests provide diagnostic and clinical meanings for the values obtained from the measurements.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quantitation of routine chemistry analytes is typically based on photometry or potentiometry.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Measurement Principles in Clinical Chemistry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 of light using photometry or spectrophotometry is one principle used for quantitation of analytes.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 of electrochemical potential, also known as potentiometry, is another principle used.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amount of light or electrical voltage is predictably related to the amount of analyte in the solution.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Calibrators are solutions of known concentration and establish the relationship between the signal and analyte concentration.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Calibration in Biochemistry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Calibration is the process of creating a standard curve using samples with known values.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curve is used for analyzing unknown samples and determining their concentration.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Calibrators have a specified value traceable to the standard units, ensuring accuracy.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single point and multi-point calibrations can be used based on the assay requirements.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Quality Controls in Clinical Chemistry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Quality controls (QCs) are patient-like materials with known analyte concentrations.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QCs should be tested using the same procedure as patient samples to ensure the accuracy of the analytical system.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absorbance values of QCs should lie within a specified range determined by the laboratory.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 calibration and QC testing ensure the analytical system is functioning properly.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Endpoint Reaction in Biochemistry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Endpoint reactions are used to estimate analytes that are completely consumed in the chemical reaction.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absorbance increases over time until it reaches a stable value, which marks the endpoint of the reaction.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Absorbance is proportional to the analyte concentration and is measured at a specific wavelength.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Glucose measurement using the glucose oxidase or peroxidase method is an example of an endpoint reaction.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Fixed Time Method in Biochemistry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Fixed time methods assess the difference in absorbance between an initial and final value during a specified time interval.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tests have a pre-incubation period to remove substances interfering with the reagent system.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difference in absorbance is used to calculate the analyte concentration.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Creatinine measurement using the Jaffe's method is an example of a fixed time method.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Kinetic Method in Biochemistry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Kinetic methods measure the difference in absorbance between two points over a specified time period.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constant amount of product is assumed to be produced during this time period.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difference in absorbance is used to calculate the analyte concentration.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SGOT measurement using the FCC method without pyridoxal phosphate is an example of a kinetic method.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2023-10-17T18:27:01Z</dcterms:created>
  <dcterms:modified xsi:type="dcterms:W3CDTF">2023-10-17T18:27:01Z</dcterms:modified>
</cp:coreProperties>
</file>