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Rise of the Apartel Network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Uncovering the Controversial Business Ventures of a Ukrainian Politician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rise of apartel business during the war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involvement of a prominent politician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Controversies surrounding the politician's undisclosed assets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the new apartel in Uzhhorod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Apartel Business Model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Investing in and managing apartment hotels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Appealing to investors to fund new projects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Increasing property value and profit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popularity of apartels worldwide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Politician's Role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Involvement of a prominent politician in apartel network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Ownership and management of apartel locations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Presence at opening events and celebrations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Questions regarding the politician's financial disclosures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Unveiling the Connections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business partnership with the politician's brother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the director and owner of apartel-related companies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Evidence of financial connections and joint ventures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Questioning the undisclosed assets in their official declarations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Wealth Expansion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Comparison of the politician's assets before and after becoming a politician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Acquisition of additional properties and luxury vehicles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Inconsistencies in declared income and assets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on public perception and trust in the politician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Lack of Transparency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politician's opposition to the disclosure of financial declarations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Justification for withholding information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Concerns over potential corruption and accountability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Comparison to other politicians' approach to transparency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Summarize the key points of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controversies surrounding the politician's involvement in the apartel business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Emphasize the importance of financial transparency in public office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further investigation and public scrutiny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2023-10-18T10:19:30Z</dcterms:created>
  <dcterms:modified xsi:type="dcterms:W3CDTF">2023-10-18T10:19:30Z</dcterms:modified>
</cp:coreProperties>
</file>