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Significance of Replica Vessels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Seamlessness of Replicas in Historical Context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The Importance of Replicas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Replicas hold historical and cultural significance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Allow for preservation and study of original artifacts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 accessibility to a wider audience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Replicate the aesthetic and craftsmanship of the originals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Replicas in Naval History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Replica vessels help in understanding historical naval practices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 insights into shipbuilding techniques and design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Allow for experimental archaeology and practical understanding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Enable reenactments and immersive experiences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Replicas for Education and Research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Replica vessels serve as educational tools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Allow for hands-on learning experiences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Contribute to maritime research and exploration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Enable experimental restoration and conservation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Replicas and the Preservation of Cultural Heritage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Replica vessels preserve cultural heritage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Protect original artifacts from wear and tear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Safeguard against potential loss or destruction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Facilitate the sharing of cultural traditions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The Seamless Value of Replicas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Replicas provide a seamless connection to historical contexts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Enable the appreciation of craftsmanship and design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Expand accessibility and understanding for future generations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 to inspire and spark curiosity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2023-10-17T03:59:07Z</dcterms:created>
  <dcterms:modified xsi:type="dcterms:W3CDTF">2023-10-17T03:59:07Z</dcterms:modified>
</cp:coreProperties>
</file>