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notesMasterIdLst>
    <p:notesMasterId r:id="rId6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Explaining.RF: Delivering Reliable Information to Citizens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Fighting Misinformation and Addressing Concerns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Introducing Explaining.RF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Government of Russia launches a new website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Provides accurate and up-to-date information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Experts answer citizen's questions on socio-economic situation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Counteracts fake news and rumors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Modeled after the successful Stop Coronavirus website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Meeting Citizen's Information Needs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Unveiling a user-friendly and simple interface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Five main sections: Question &amp; Answer, Debunking, News, Useful Materials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Already features answers to pressing questions from every region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Covers various areas like transportation, finances, education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Emphasis on debunking fake news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Fighting Misinformation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common fears and myths circulating on social media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Refuting false claims about new taxes, frozen accounts, and confiscations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Publishing verified information to counter disinformation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citizens to stay informed and visit the website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social media accounts for wider reach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2023-10-18T06:41:48Z</dcterms:created>
  <dcterms:modified xsi:type="dcterms:W3CDTF">2023-10-18T06:41:48Z</dcterms:modified>
</cp:coreProperties>
</file>