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Evolution of Government Power and Constitutional Design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Role of Politics and Constitution in Society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Political science and constitutional design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significance of government power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Apartheid system and the National Congress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accepted rules in a country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Formation of Government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Specification of government formation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 allocation and decision-making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Laying down limits on government power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Rights of the citizens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Expression of the People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good society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Influences from Congress and India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Values and social institutions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individual rights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key points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Appreciation for watching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education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Ongoing pursuit of knowledge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2023-10-17T04:08:44Z</dcterms:created>
  <dcterms:modified xsi:type="dcterms:W3CDTF">2023-10-17T04:08:44Z</dcterms:modified>
</cp:coreProperties>
</file>