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Government Power and Constitutional Design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Role of Politics and Constitution in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Political science and constitutional design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government power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Apartheid system and the National Congress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accepted rules in a country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Formation of Government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Specification of government 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allocation and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Laying down limits on government power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Rights of the citizens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Expression of the People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good society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Influences from Congress and India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Values and social institutions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individual rights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for watching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pursuit of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2023-10-17T04:08:44Z</dcterms:created>
  <dcterms:modified xsi:type="dcterms:W3CDTF">2023-10-17T04:08:44Z</dcterms:modified>
</cp:coreProperties>
</file>