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Цагаадайн Хаант Улс: Түүхийн Хуудаснаа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Монголын Эзэнт Гүрний Залгамжлагч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Түүхэн Ач Холбогдол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Монголын соёлыг Төв Азид түгээсэн.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Төв Азийн түүхэнд чухал байр суурь эзэлдэг.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Торгоны замын худалдааг хөгжүүлэхэд хувь нэмэр оруулсан.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Соёлын уулзварын үүргийг гүйцэтгэсэн.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Төв Азийн улс төрийн хөгжилд нөлөө үзүүлсэн.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Сургамж: Түүхээс Суралцах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Улс төрийн тогтворгүй байдал нь улсыг хэрхэн сулруулж болохыг харуулсан.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Соёлын эв нэгдэл нь улс орныг хөгжүүлэхэд ямар ач холбогдолтойг ойлгуулсан.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Эдийн засгийн хөгжил нь ард түмний амьдралыг дээшлүүлэхэд хэрхэн нөлөөлдөгийг харуулсан.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Гадаад харилцаа нь улс орны оршин тогтнох үндэс болдогийг ойлгуулсан.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Түүхээс суралцах нь ирээдүйг бүтээхэд тусална.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Баярлалаа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Энэхүү танилцуулгыг үзэж сонирхсон та бүхэнд маш их баярлалаа.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Хэрэв танд ямар нэгэн асуулт байвал би хариулахад бэлэн байна.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Таны санал хүсэлтийг хүлээж авахад таатай байна.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Дараагийн уулзалтаараа илүү сонирхолтой сэдвээр уулзацгаая.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Та бүхэндээ ажлын амжилт, эрүүл энхийг хүсэн ерөөе.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Үүсэл: Эхлэл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Хөгжил: Дээшлэх Зам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Задрал: Уналтын Эхлэл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Соёл: Өв Дэлгэрүүлэх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Эдийн Засаг: Худалдааны Зам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Удирдагчид: Хаадын Үе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Өв: Үлдсэн Сурвалж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Түүхэн Ач Холбогдол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Сургамж: Түүхээс Суралцах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Баярлалаа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Үүсэл: Эхлэл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Чингис хааны хүү Цагаадайн нэрээр нэрлэгдсэн улс. Монголын эзэнт гүрний нэг хэсэг.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Төв Азийн өргөн уудам нутагт оршин тогтнож байсан. Газарзүйн байрлал чухал нөлөөтэй.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Монголын эзэнт гүрний уламжлалыг хадгалж, залгамжлан хөгжүүлсэн.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Монгол төрийн бүтцийг үндэс болгосон. Засаглалын онцлогтой улс байсан.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Монголын эзэнт гүрэн задарсны дараах үүссэн улсуудын нэг.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Хөгжил: Дээшлэх Зам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Хаан ширээний төлөөх тэмцэл, улс төрийн тогтворгүй байдал үргэлжилсэн.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Исламын шашин хүчтэй нөлөө үзүүлж, соёлын өөрчлөлт авчирсан.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Торгоны замын дагуу худалдаа хөгжиж, гар урлал цэцэглэн хөгжсөн.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Монгол, Түрэг, Перс соёлын уулзвар болж, өвөрмөц соёл үүссэн.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Самарканд, Алмалык зэрэг хотууд худалдаа, соёлын төв болж хөгжсөн.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Задрал: Уналтын Эхлэл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Хаан ширээний төлөөх тэмцэл, феодалын зөрчил хурцдаж, хаант улс суларсан.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Хөрш зэргэлдээ улсуудтай хийсэн дайн тулаан хаант улсыг доройтуулсан.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Төмөрийн эзэнт гүрний довтолгоонд өртөж, хаант улсын нөлөө суларсан.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Улс төрийн хуваагдал нь хаант улсыг улам сулруулж, задралд хүргэсэн.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Дайн, зөрчил нь эдийн засгийг унагаж, ард иргэдийн амьдрал доройтсон.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Соёл: Өв Дэлгэрүүлэх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Перс хэл нь утга зохиол, төрийн хэрэгт чухал үүрэг гүйцэтгэсэн.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Исламын архитектурын гайхамшигт дурсгалууд бий болсон.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Урлаг, гар урлал өндөр түвшинд хөгжиж, өвөрмөц бүтээлүүд туурвигдсан.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Түүхийн судалгаа хөгжиж, Цагаадайн хаант улсын түүхийг гэрэлтүүлсэн.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Перс, Түрэг хэл дээр утга зохиол хөгжиж, үнэт өв болсон.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Эдийн Засаг: Худалдааны Зам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Торгоны замын дагуу худалдаа эрчимтэй хөгжиж, эдийн засгийн гол хөдөлгөгч хүч болсон.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Самарканд, Алмалык зэрэг хотууд худалдааны төв болж, эдийн засгийн хөгжилд хувь нэмэр оруулсан.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Гар урлалын үйлдвэрлэл хөгжиж, бүтээгдэхүүнүүд олон улсад танигдсан.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Мөнгөний систем хөгжиж, худалдааг хөнгөвчилсөн.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Хөдөө аж ахуй нь эдийн засгийн чухал салбар байсан.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Удирдагчид: Хаадын Үе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Хаант улсын үндэслэгч, Чингис хааны хүү.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Хаант улсыг бэхжүүлж, улс төрийн тогтвортой байдлыг хангахыг эрмэлзсэн.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Исламын шашинд орж, соёлын өөрчлөлт хийсэн.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Улс төрийн шинэчлэл хийхийг оролдсон.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Хаант улсын сүүлчийн хаан.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Өв: Үлдсэн Сурвалж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Самарканд, Бухар зэрэг хотуудад Цагаадайн хаант улсын үеийн дурсгалууд хадгалагдан үлдсэн.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Төв Азийн соёлд гүн гүнзгий нөлөө үзүүлсэн.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Цагаадайн хаант улсын түүх одоо ч судлагдаж байна.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Перс, Түрэг хэл дээрх утга зохиолын бүтээлүүд бидэнд өвлөгдөн ирсэн.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Исламын архитектурын гайхамшигт дурсгалууд бий болсон.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2025-04-22T03:53:08Z</dcterms:created>
  <dcterms:modified xsi:type="dcterms:W3CDTF">2025-04-22T03:53:08Z</dcterms:modified>
</cp:coreProperties>
</file>