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Licensing System of Securities and Futures Commission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Understanding the requirements and exemptions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7" name="Shape 1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Licensed Representative's Resignation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Notification requirement for licensed representative's resignation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Notify the Securities and Futures Commission within seven days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License transfer to another licensed company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Revocation of license after 180 days without new employment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Temporary and Provisional Licenses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Temporary licenses for corporations principally conducting business overseas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Limited validity and total duration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Allowed regulated activities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Provisional licenses for individuals or corporations applying for formal licenses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Validity until final decision by the Securities and Futures Commission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Restrictions on Title Usage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Title restrictions for unlicensed persons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Prohibition of using certain titles without a license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Prevention of misrepresentation and false claims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Reputational and trust-building measures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Fit and Proper Guidelines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Requirements for fit and proper individuals and institutions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Financial status, competence, and capability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Character and integrity assessment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Ongoing monitoring and compliance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Importance of meeting fit and proper criteria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Sponsor Guidelines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Additional competence requirements for sponsors and compliance advisors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Appointment of principles for supervision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Minimum capital requirement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Continuous professional training for individuals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Regulatory compliance for sponsors and compliance advisors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 to Licensing System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Chapter three discussed the need to apply for a license for regulated activities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Licensing system of Securities and Futures Ordinance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Types of regulated activities and single license regime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Who can obtain licenses or registrations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Registered Institutions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Authorized financial institutions engaged in regulated activities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Registration required for authorized financial institutions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Registered Institution: Authorized financial institution approved by Hong Kong Monetary Authority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Engaged in activities regulated by Securities and Futures Commission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Exemptions for Authorized Financial Institutions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Special circumstances exempting Authorized Financial Institutions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Type three or type eight regulated activities exemption from registration requirements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 need to become a registered institution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Conditions for Individual Engagement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Conditions for individuals to engage in regulated activities for registered institutions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Name in the register maintained by Hong Kong Monetary Authority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Recognition as a recognized person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Involvement with a specific registered institution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42519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Engaging in a certain type of regulated activity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Responsible Officers for Registered Institutions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Responsible officers in registered institutions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Appointment by the registered institution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Approval and supervision by the Hong Kong Monetary Authority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Supervisory functions and responsibilities for regulated activities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8862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Nomination and application process for responsible officers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Licensing and Registration Requirements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Other requirements for licensing and registration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Permission for licensed persons to conduct certain regulated activities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Temporary and provisional licenses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Approval for substantial shareholders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Fit and proper guidelines for eligibility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Conditions Imposed on Licenses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Imposing conditions on licenses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Limitations on client servicing and business conduct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Protection of retail investors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Restrictions on certain titles by unlicensed persons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00200" y="35204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Imposing limitations on licensed corporations</a:t>
            </a:r>
            <a:endParaRPr lang="en-US" sz="16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9" name="Text 6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Responsibilities of the Board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Board's responsibility for conduct, operations, and financial soundness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Board's involvement in license applications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Submission of data and confirmation of information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2023-10-16T16:50:35Z</dcterms:created>
  <dcterms:modified xsi:type="dcterms:W3CDTF">2023-10-16T16:50:35Z</dcterms:modified>
</cp:coreProperties>
</file>