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New York City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through the iconic landmarks and hidden gems of the Big Apple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New York City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of the most vibrant and diverse cities in the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Home to over 8.4 million people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Known as the cultural, financial, and media capital of the world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Famous for its iconic skyline, bustling streets, and rich history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Landmarks of New York City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Statue of Liberty - a symbol of freedom and democracy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Empire State Building - an architectural marvel and a must-visit observation deck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Central Park - a peaceful oasis amidst the concrete jungle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Times Square - the bustling heart of entertainment and lights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Brooklyn Bridge - an iconic example of engineering and a pedestrian-friendly pathway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Diversity in New York City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Melting pot of cultures and ethnicities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Little Italy - renowned for its delicious Italian cuisine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Chinatown - a vibrant neighborhood offering authentic Asian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Harlem - the historic center of African-American culture and music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Queens - the most ethnically diverse urban area in the world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Hidden Gems of New York City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Line Park - an elevated park with stunning views and unique green spaces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Brooklyn Flea Market - a treasure trove of vintage finds and artisanal goods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Cloisters - a medieval art museum nestled in Fort Tryon Park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Coney Island - a nostalgic beachfront amusement district with historic rides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Williamsburg - a trendy neighborhood known for its artsy vibe and hipster culture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York City is a city like no other, offering endless possibilities for exploration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iconic landmarks to diverse cultural experiences and hidden gems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 your visit to this vibrant metropolis and immerse yourself in its energy and charm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2023-10-16T13:43:12Z</dcterms:created>
  <dcterms:modified xsi:type="dcterms:W3CDTF">2023-10-16T13:43:12Z</dcterms:modified>
</cp:coreProperties>
</file>