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Pengenalan Ciri-Ciri Fisik Tubuh Manusia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Belajar Mengenali Bagian-Bagian Tubuh dan Ciri-Ciri Fisik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Pengenalan Materi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Belajar mengenai ciri-ciri fisik tubuh manusia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Materi ditujukan untuk pipa tingkat A1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Materi hari ini berkaitan dengan kosakata ciri-ciri fisik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Tujuan belajar hari ini adalah mampu mengidentifikasi ciri-ciri fisik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Bagian-Bagian Tubuh Manusia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Belajar mengenali bagian-bagian tubuh manusia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Mengucapkan bagian-bagian tubuh saat disebutkan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Contoh: rambut, alis, mata, wajah, hidung, bibir, mulut, tangan, kaki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Melakukan repetisi pengucapan bagian tubuh manusia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Ciri-Ciri Fisik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Belajar mengenali ciri-ciri fisik tubuh manusia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Bentuk tubuh (gemuk, kurus, tinggi, pendek)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Bentuk wajah (bulat, lonjong)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Bentuk mata (bulat, sipit)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Bentuk rambut (ikal, lurus, panjang, pendek)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Bentuk hidung (pesek, mancung)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Bentuk bibir (tebal, tipis)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Bentuk alis (tebal, tipis)</a:t>
            </a:r>
            <a:endParaRPr lang="en-US" sz="1600" dirty="0"/>
          </a:p>
        </p:txBody>
      </p:sp>
      <p:pic>
        <p:nvPicPr>
          <p:cNvPr id="11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2" name="Text 9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Kuis Identifikasi Ciri-Ciri Fisik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Melakukan kuis mengenali ciri-ciri fisik dari gambar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Gambar orang dengan ciri-ciri fisik akan ditampilkan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Peserta kuis harus mengidentifikasi ciri-ciri fisik yang sesuai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Jawaban Kuis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Jawaban kuis akan ditampilkan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Mengoreksi jawaban yang benar dan salah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Memberikan apresiasi kepada peserta yang menjawab dengan benar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Sampai Jumpa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Materi belajar hari ini selesai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Menyampaikan bahwa Ibu Vini akan menjawab pertanyaan di kolom komentar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Mengumumkan kegiatan belajar berikutnya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2023-10-18T05:35:28Z</dcterms:created>
  <dcterms:modified xsi:type="dcterms:W3CDTF">2023-10-18T05:35:28Z</dcterms:modified>
</cp:coreProperties>
</file>