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Music on Individuals and Society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 universal language that transcends cultural barriers.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been present in human societies for thousands of years.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evoke emotions and connect people.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be a form of self-expression and a means of communication.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ability to shape our moods and influence our behavior.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Researchers have been studying the effects of music on the brain and overall well-being.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Emotional Well-being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Listening to music can have a profound impact on our emotions.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Upbeat and energetic music can boost our mood and increase motivation.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Slow and calming music can help reduce stress and promote relaxation.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therapy is used to address emotional and psychological issues.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genres of music are associated with specific emotional responses.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Engaging with music can help manage mental health conditions like depression and anxiety.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Cognitive Function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to play a musical instrument can enhance cognitive abilities.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Musical training can improve memory, attention, and problem-solving skills.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engagement with music stimulates multiple areas of the brain.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Listening to instrumental music can enhance focus and productivity.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Background music can improve performance in certain cognitive tasks.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been used as a tool in educational settings to facilitate learning.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Social Bonding and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ability to bring people together and create a sense of unity.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Singing or playing music together fosters social bonding.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an integral part of cultural and religious ceremonies.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Concerts and festivals provide opportunities for communal experiences.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facilitate communication and bridge language barriers.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collective enjoyment of music promotes a sense of belonging.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Music in Advertising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plays a crucial role in creating memorable advertisements.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Carefully selected music can evoke specific emotions and enhance brand recall.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Tapping into musical nostalgia can create positive associations with a product.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Jingles and catchy tunes can become earworms, reinforcing brand identity.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influence consumer behavior and purchasing decisions.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use of music in advertising is a multi-million dollar industry.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2023-10-18T11:56:50Z</dcterms:created>
  <dcterms:modified xsi:type="dcterms:W3CDTF">2023-10-18T11:56:50Z</dcterms:modified>
</cp:coreProperties>
</file>