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Immune System Response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Adaptive Immune System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Immune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branches: innate and adaptive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Innate response immediate but non-specific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Adaptive response specific and targeted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Adaptive response necessary to contain infections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Adaptive Immune Response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 cells and T cells are fundamental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Humor mediated immunity by B cells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Cell mediated immunity by T cells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 cells provide immunity in fluids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 cells protect from infections within cells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Containing Infections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 cells produce and release antibodies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Antibodies bind to bacteria and viruses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Phagocytes engulf and destroy pathogens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Innate immune response involved in destruction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Cell Mediated Immunity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 cells respond by killing infected cells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Cd eight cy T cells for virus-infected cells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Cd eight cy T cells can also kill cancer cells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overall health by stopping spread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 cells destroy cell particles and viral proteins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Specificity of Adaptive Immunity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Antibodies and T cells are specific to pathogens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Antibodies have specific binding sites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B cell secretes one type of antibody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B cells needed for proper immunity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 cell receptors determine infected cell binding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2023-10-17T05:28:45Z</dcterms:created>
  <dcterms:modified xsi:type="dcterms:W3CDTF">2023-10-17T05:28:45Z</dcterms:modified>
</cp:coreProperties>
</file>