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Artificial Intelligence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Impact and Potential of AI Technologies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a branch of computer science that focuses on creating intelligent machines.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involves simulating human intelligence in machines to perform tasks that would typically require human intelligence.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technologies include machine learning, natural language processing, and computer vision.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has the potential to revolutionize industries and improve various aspects of our lives.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Applications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 is used in various industries, including healthcare, finance, and transportation.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healthcare, AI can assist in diagnosing diseases and developing personalized treatment plans.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finance, AI algorithms can analyze large datasets to detect fraud and make investment predictions.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transportation, AI is employed for autonomous vehicles and improving traffic management.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are just a few examples of how AI is transforming different sectors.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and Risks of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While AI offers numerous benefits, it also presents several challenges and risks.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challenge is the ethical implications of AI, such as privacy concerns and biases in algorithms.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Another challenge is the potential job displacement due to automation in various industries.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Additionally, AI can be vulnerable to malicious use, raising concerns about cybersecurity.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these challenges and managing the risks is crucial for responsible AI development.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in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field of AI is rapidly evolving, with several exciting future trends.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trend is the development of explainable AI, which aims to provide transparency and understandability in AI decision-making processes.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Another trend is the integration of AI with other emerging technologies like blockchain and the Internet of Things.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Furthermore, AI is expected to play a crucial role in addressing global challenges, such as climate change and healthcare.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future trends indicate a promising and impactful future for artificial intelligence.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2023-10-16T13:04:38Z</dcterms:created>
  <dcterms:modified xsi:type="dcterms:W3CDTF">2023-10-16T13:04:38Z</dcterms:modified>
</cp:coreProperties>
</file>