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Global Super Revolution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Global Connectivity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connectivity has revolutionized the way we interact and do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Previous material on this topic has highlighted its importance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there are still challenges to overcome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potential of global connectivity and its impact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Need for a Global Super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current systems are becoming outdated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a demand for a more efficient and interconnected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Numbering and scanning materials can lead to more streamlined processes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Scams and gross inefficiencies can be reduced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revolution will empower users and enhance their experience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problem of motion part through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accurate numbering and data correction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Company-wide cooperation is essential for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correction and media optimization are necessary steps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Restoring the structure for better organization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Global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connectivity has immense potential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improve efficiency and enable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possibilities for businesses and individuals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can be felt across various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global super revolution is a game-changer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immense opportunities for growth and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potential of global connectivity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shape the future together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2023-10-16T12:39:27Z</dcterms:created>
  <dcterms:modified xsi:type="dcterms:W3CDTF">2023-10-16T12:39:27Z</dcterms:modified>
</cp:coreProperties>
</file>