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Climate Change on Biodiversity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consequences of global warming on Earth's ecosystems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of climate change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its causes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biodiversity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Objective of the presentation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Current Climate Patterns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Rise in global temperatures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 in extreme weather events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Changing precipitation patterns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Ocean acidification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Climate Change and Species Extinction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habitat loss and degradation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Shifts in species distribution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Altered phenology and reproductive cycles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vulnerability to diseases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Ecosystem Disruption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Changing food webs and trophic interactions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Loss of keystone species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Reduced ecosystem resilience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risk of invasive species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Conservation Strategies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Protected area management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Habitat restoration and connectivity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Species conservation and reintroduction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Mitigation of climate change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key points discussed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global collaboration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Call to action for individuals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prospects and challenges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2023-10-17T07:58:00Z</dcterms:created>
  <dcterms:modified xsi:type="dcterms:W3CDTF">2023-10-17T07:58:00Z</dcterms:modified>
</cp:coreProperties>
</file>