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Creativity and Innovation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Connection and Techniques of Entrepreneurial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Fundamentals of Concentration Costs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 Tara, your guide to creativity and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creativity and innovation?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Creativity: Developing new ideas and perspectives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Innovation: Applying creative solutions to problems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 creativity leads to innovation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Creative Thinking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Knowledge accumulation: Gathering facts and materials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Incubation stage: Unconscious problem-solving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Ideas: The Eureka moment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and implementation: Validating the solution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Iterative process if solution is not valid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Techniques of Generating Ideas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Force analogy: Seeing problems from a different perspective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Nominal group: Individual idea generation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Six thinking hats: Viewing problems from different angles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Green hat: Developing creative solutions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Yellow hat: Positive and optimistic viewpoint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 hat: Objective focus on available data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Black hat: Critical analysis and cautious perspective</a:t>
            </a:r>
            <a:endParaRPr lang="en-US" sz="1600" dirty="0"/>
          </a:p>
        </p:txBody>
      </p:sp>
      <p:sp>
        <p:nvSpPr>
          <p:cNvPr id="10" name="Text 8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Right hat: Intuition, gut reaction, and emotion</a:t>
            </a:r>
            <a:endParaRPr lang="en-US" sz="1600" dirty="0"/>
          </a:p>
        </p:txBody>
      </p:sp>
      <p:sp>
        <p:nvSpPr>
          <p:cNvPr id="11" name="Text 9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Blue hat: Process control and meeting facilitation</a:t>
            </a:r>
            <a:endParaRPr lang="en-US" sz="1600" dirty="0"/>
          </a:p>
        </p:txBody>
      </p:sp>
      <p:pic>
        <p:nvPicPr>
          <p:cNvPr id="12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3" name="Text 10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Creativity and innovation are essential for entrepreneurial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creativity to thrive in competitive markets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improvement and validation of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various idea generation techniques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holistic view by considering different perspectives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2023-10-16T20:01:54Z</dcterms:created>
  <dcterms:modified xsi:type="dcterms:W3CDTF">2023-10-16T20:01:54Z</dcterms:modified>
</cp:coreProperties>
</file>