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Problem-solving Skills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Critical Thinking and Creativity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Problem-solving is a fundamental skill in both personal and professional life.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finding solutions to challenges and overcoming obstacles.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problem-solving skills enhances critical thinking and creativity.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problem-solving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Process of Problem-Solving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the problem and define its parameters.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the situation and gather relevant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potential solutions and evaluate their feasibility.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 the chosen solution and assess the outcome.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Problem-Solving Skills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Enhances critical thinking and analytical skills.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Fosters creativity and innovation.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Boosts confidence and self-efficacy.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decision-making and adaptability.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Applications of Problem-Solving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Business: Identifying market trends and developing strategies.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Education: Resolving conflicts among students and promoting collaboration.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Technology: Troubleshooting software issues and optimizing system performance.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Life: Solving everyday challenges and making informed choices.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Problem-Solving Skills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critical thinking and logical reasoning.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creativity and open-mindedness.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Collaborate with others and seek diverse perspectives.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past experiences and reflect on different approaches.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Problem-solving skills play a crucial role in personal and professional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enhance critical thinking, creativity, and decision-making abilities.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developing problem-solving skills, individuals become more adaptable and resilient in the face of challenges.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problem-solving conclusion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2023-10-16T13:22:34Z</dcterms:created>
  <dcterms:modified xsi:type="dcterms:W3CDTF">2023-10-16T13:22:34Z</dcterms:modified>
</cp:coreProperties>
</file>