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Mindfulness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Your Potential Through Meditation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Mindfulness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is mindfulness?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mindfulness meditation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Scientific evidence supporting mindfulness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mindfulness practices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Practicing Mindfulness in Daily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Mindful breathing exercises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Bringing mindfulness to everyday activities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stress through mindfulness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Cultivating gratitude and compassion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Science Behind Mindfulness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 of mindfulness on the brain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Neuroplasticity and mindfulness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anxiety and improving focus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emotional well-being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Mindfulness and Productivity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Increasing focus and concentration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decision-making skills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creativity and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work-life balance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Advanced Mindfulness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Body scan meditation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Loving-kindness meditation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Mindful eating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Combined mindfulness and yoga practices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mindfulness benefits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for continued practice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Resources for further exploration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2023-10-16T14:12:03Z</dcterms:created>
  <dcterms:modified xsi:type="dcterms:W3CDTF">2023-10-16T14:12:03Z</dcterms:modified>
</cp:coreProperties>
</file>