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Українські землі у складі Румунії та Чехословаччини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Історична доля українців та національна проблема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Урок історії України в 10 класі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Вітаю! Це урок історії України в 10 класі та Олександр Панарін.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Сьогодні ми продовжимо огляд історії українських земель у міжвоєнний період та поговоримо про долю українців у Румунії та Чехословаччині.</a:t>
            </a:r>
            <a:endParaRPr lang="en-US" sz="1600" dirty="0"/>
          </a:p>
        </p:txBody>
      </p:sp>
      <p:pic>
        <p:nvPicPr>
          <p:cNvPr id="5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6" name="Text 3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Румунія та українці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У міжвоєнний період Румунія посідала третє місце у списку країн з найбільшою кількістю українського населення.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За офіційними даними, у Румунії проживало близько 580 тисяч українців.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Проте реальна цифра наближалась до одного мільйона осіб.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Українська громада в Румунії складалась з трьох окремих громад, які історично відрізнялись.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Найбільше українців проживало на Буковині з центром у Чернівцях.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Українці в Бессарабії та Південній Бессарабії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У Румунії також входила Північна Бессарабія, де кількість українців складала 73% місцевого населення.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Значна частина українців проживала у Південній Бессарабії, де їх частка становила 37% населення.</a:t>
            </a:r>
            <a:endParaRPr lang="en-US" sz="1600" dirty="0"/>
          </a:p>
        </p:txBody>
      </p:sp>
      <p:pic>
        <p:nvPicPr>
          <p:cNvPr id="5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6" name="Text 3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Українці в Мараморощині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Землі регіону Мараморощина, які нині належать до Закарпатської області, також входили до складу Румунії.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У цьому регіоні українці складали 65% населення.</a:t>
            </a:r>
            <a:endParaRPr lang="en-US" sz="1600" dirty="0"/>
          </a:p>
        </p:txBody>
      </p:sp>
      <p:pic>
        <p:nvPicPr>
          <p:cNvPr id="5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6" name="Text 3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Румунізація та національна проблема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Румунія отримала національну проблему після захоплення прикордонних територій і використовувала насильницький шлях румунізації нерумунського населення.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Національно-культурні установи були закриті, румунські назви були надані всім населеним пунктам, а історичні назви були заборонені.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Українська національна партія виступала проти румунізації та боролася за права українців.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Українці в парламентських процесах були практично недоступні до представництва.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57150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Проти уряду відбувались акції протесту, зокрема повстання у Татарбунарах у 1924 році.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Закарпаття та Чехословаччина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Закарпаття довгий час не мало єдності з Україною та виявило бажання об'єднатися з УНР.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Проте після захоплення влади більшовиками, українці звернулися до Чехословаччини з проханням про входження на правах автономії.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Чехословаччина не була вирізнялася в національному питанні, але українці мали свої представництва та певні права.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Закарпаття втратило частину своїх земель у результаті Віденського арбітражу у 1938 році.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57150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Автономія була розпочата, але короткочасною, оскільки угорський диктатор отримав право на окупацію Закарпаття.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Українська автономія та остання влада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На початку 1939 року Августин Волошин проголосив незалежність Карпатської України, але ця незалежність не стала довготривалою.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Під тиском Угорщини та Адольфа Гітлера, Карпатська Україна стала частиною Угорщини.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Український уряд був змушений закрити свою роботу, а Волошин був арештований.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Українці продовжували боротися за свої права та незалежність, але це виявилося неможливим під владою Угорщини.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Доля Карпатської України була вирішена геополітичними інтересами.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2023-10-17T11:55:09Z</dcterms:created>
  <dcterms:modified xsi:type="dcterms:W3CDTF">2023-10-17T11:55:09Z</dcterms:modified>
</cp:coreProperties>
</file>