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Impact of Affairs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intricate web of emotions and consequences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Affairs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affair is an extra-marital sexual relationship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involve emotional or physical infidelity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occur within or outside a committed relationship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Often kept secret from the partner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Causes and Motivations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emotional connection in the current relationship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for novelty and excitement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validation or self-esteem boost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Escape from personal issues or unhappiness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Consequences for Individuals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Feelings of guilt, shame, and betrayal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turmoil and confusion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 of damaging self-worth and self-esteem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long-term psychological impact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Destruction of trust and betrayal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Erosion of intimacy and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relationship breakdown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couples therapy or counseling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Recovery and Rebuilding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and honest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Recommitment to the relationship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Rebuilding trust through transparency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 and couples therapy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2023-10-16T15:30:06Z</dcterms:created>
  <dcterms:modified xsi:type="dcterms:W3CDTF">2023-10-16T15:30:06Z</dcterms:modified>
</cp:coreProperties>
</file>