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of Slogans in Advertising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Power Behind Memorable Catchphrases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Slogans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Definition: A slogan is a memorable phrase used in advertising.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Purpose: To convey a brand's message effectively and leave a lasting impression.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Effectiveness: Well-crafted slogans can significantly enhance brand awareness and customer loyalty.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'Just Do It' (Nike), 'Think Different' (Apple), 'I'm Lovin' It' (McDonald's)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Psychology of Slogans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Emotional Appeal: Slogans often evoke specific emotions to connect with consumers on a deeper level.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Memorability: Catchy and rhythmic slogans increase the likelihood of recall and brand recognition.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Differentiation: Unique slogans help brands stand out from the competition and establish a distinct identity.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Target Audience: Successful slogans align with the values and aspirations of the intended consumer base.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Elements of an Effective Slogan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Simplicity: Slogans should be concise, easily understandable, and relatable.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Relevance: The message conveyed by a slogan should align with the brand's values and offerings.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Memorability: A memorable slogan enhances brand recall and fosters a long-lasting impression.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Distinctiveness: Unique wordplay, rhyme, or cultural references make slogans stand out from competitors.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Case Study: Successful Slogans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Nike – 'Just Do It'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Apple – 'Think Different'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McDonald's – 'I'm Lovin' It'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slogans exemplify the remarkable success achieved through compelling and resonating brand messages.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Trends in Slogans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Personalization: Customized slogans tailored to individual customers for enhanced engagement.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Branding Beyond Products: Slogans shifting focus to encompass a brand's values, culture, and impact.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Multimedia Integration: Slogans adapting to digital platforms, incorporating visuals and interactive elements.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Cultural Sensitivity: Slogans reflecting diverse perspectives and promoting inclusivity.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2023-10-17T10:50:24Z</dcterms:created>
  <dcterms:modified xsi:type="dcterms:W3CDTF">2023-10-17T10:50:24Z</dcterms:modified>
</cp:coreProperties>
</file>