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Accelerate Document Processing with Amazon Text Track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 the Power of Machine Learning in Data Extraction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Embrace Automation with Amazon Text Track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Fully leverage machine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 powerful data extraction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Accelerate document processing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Drive efficiency and cost savings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with Manual Data Entry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Slow, expensive, and error-prone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Scrambled and unusable results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manual customization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scalability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Amazon Text Track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Automated data extraction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Utilizes machine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Accurate extraction from any document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manual effort or custom code needed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for Document-Driven Businesses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Financial services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Healthcare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Public sector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And beyond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Enhanced Extraction Capabilities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Accurate extraction of text, forms, tables, and more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Preserves document structure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Identifies form labels and values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Retains table structure for pattern analysis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Streamlined Workflows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of document workflows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processing of millions of pages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Hours instead of weeks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Seamless integration with other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Versatile Data Utilization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Loan applications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Medical claims processing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search indexes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data retrieval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Unlocking the Power of AI and Human Judgment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Efficiency of artificial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Combined with human judgment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 complex decision-making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Confidence and speed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Lower Document Processing Costs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code or templates to maintain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manual effort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Faster and more accurate extraction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cost savings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2023-10-17T00:24:24Z</dcterms:created>
  <dcterms:modified xsi:type="dcterms:W3CDTF">2023-10-17T00:24:24Z</dcterms:modified>
</cp:coreProperties>
</file>