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Technology on Society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of technology on our personal lives, work, and society as a whole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become an integral part of our daily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transformed how we communicate, work, and live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explore the profound impact of technology on society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will delve into both the positive and negative aspects of this influence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Advancements in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drastically improved communication methods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Instant messaging, video calls, and social media have connected people globally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can collaborate remotely and reach wider audiences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Information and knowledge sharing have become more accessible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Transforming the Workplace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and artificial intelligence are reshaping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jobs are at risk of being replaced by technology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new opportunities and roles are emerging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Creativity and critical thinking are becoming more valuable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Social Impacts and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transformed social interactions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and online communities shape our behavior and relationships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concerns and digital divides are challenges we face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Mental health and addiction issues are becoming more prevalent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technology advances, ethical dilemmas arise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Issues like data privacy, algorithm biases, and autonomous weapons need attention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frameworks and regulations should guide technological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innovation and responsibility is essential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2023-10-16T17:20:01Z</dcterms:created>
  <dcterms:modified xsi:type="dcterms:W3CDTF">2023-10-16T17:20:01Z</dcterms:modified>
</cp:coreProperties>
</file>