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Gathering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Unleashing the potential of collaboration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Gathering fosters creativity and innovation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Connecting ideas and knowledge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strong relationships and networks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Unleashing the power of collaboration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One Kappa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One Kappa concept promotes focused and purposeful gathering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Selecting a key objective and specific participants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an environment for deep discussions and exchanges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Maximizing the value and impact of the gathering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Flores Approach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Flores Approach enhances collaboration and decision-making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Applying linguistic-action perspective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speech acts and commitments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Enabling effective communication and coordination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To Lung Then Per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 Lung Then Per strategy for continuous improvement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areas of improvement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Implementing changes incrementally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Continuously assessing and adapting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2023-10-16T20:17:04Z</dcterms:created>
  <dcterms:modified xsi:type="dcterms:W3CDTF">2023-10-16T20:17:04Z</dcterms:modified>
</cp:coreProperties>
</file>