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music on individuals and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universal language that connects people across cultures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power to evoke emotions and inspire 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be a form of personal expression and a tool for social change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Join us as we explore the profound influence of music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Healing Power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be therapeutic, providing comfort and relief from pain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been shown to reduce stress and anxiety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therapy is used to improve the well-being of individuals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bring people together and create a sense of community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Social Change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Throughout history, music has played a role in social movements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Protest songs have inspired activism and challenged the status quo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Musicians have used music as a platform to raise awareness and promote social justice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unite people and amplify marginalized voices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Music and Personal Expression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allows individuals to express their emotions and experiences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Songwriting can be a form of catharsis and self-discovery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Listening to music can provide a sense of identity and belonging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can be a powerful tool for storytelling and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Evolution of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has evolved over time, reflecting changes in society and culture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genres and styles emerge in response to social, political, and technological developments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technology have transformed how music is created and consumed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continues to evolve and adapt to changing tastes and preferences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is a powerful force that transcends boundaries and brings people together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ability to heal, inspire, and challenge societal norms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Whether through personal expression or social change, music has the power to make a difference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 us embrace the power of music and harness it for positive impact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2023-10-17T16:29:39Z</dcterms:created>
  <dcterms:modified xsi:type="dcterms:W3CDTF">2023-10-17T16:29:39Z</dcterms:modified>
</cp:coreProperties>
</file>