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English for All: Interchange Intro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Learn English with the Most Widely Used English Course in the World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Interchange Intro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Interchange Intro is the most successful English course in the world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Incorporates video, audio, and online resources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Highlights key concepts and reveals answers to exercises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Provides annotation and playback of class audio and video segments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Allows for embedding web content into lessons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Vocabulary Book with Pictures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Interchange Intro includes a vocabulary book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book contains vocabulary words and pictures for visual learning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Great for building vocabulary skills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Helps students connect words to visual representations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English for Arabs and English for All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Interchange Intro is designed for English learners of all backgrounds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Specifically tailored for Arab learners as well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offers a comprehensive curriculum for language acquisition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Helps students develop speaking, listening, reading, and writing skills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Suitable for both beginners and those looking to improve their English proficiency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Unit One: Getting Started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Unit One of Interchange Intro is the starting point of the course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Introduces basic greetings and conversations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Covers essential vocabulary for daily communication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Helps students practice pronunciation and conversation skills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Includes interactive exercises and activities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Using Titles: Mr., Mrs., Miss, and Ms.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Titles are important in English to address individuals formally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Mr. is used for a man, regardless of marital status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Mrs. is used for a married woman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Miss is used for a single woman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Ms. is used for a woman, regardless of marital status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Spelling Names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Spelling names correctly is essential for accurate communication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Listen carefully to how names are spelled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Ask for clarification when unsure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Double-check the spelling to avoid mistakes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Pay attention to the order of letters and any special characters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Greetings and Conversations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Greetings are the first step in communication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Common greetings include 'hello', 'good morning', 'good afternoon', and 'good evening'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Conversations involve more than one person talking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Practice conversations to improve communication skills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real-life situations and common language patterns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2023-10-17T09:36:08Z</dcterms:created>
  <dcterms:modified xsi:type="dcterms:W3CDTF">2023-10-17T09:36:08Z</dcterms:modified>
</cp:coreProperties>
</file>