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Les composants d'un système informatique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Comprendre le matériel, les logiciels et le brainware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Bienvenue à la chaîne du gourou numérique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Qu'est-ce qu'un système informatique ?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Les trois principaux composants d'un système informatique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Interdépendance et soutien mutuel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Matériel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Appareils électroniques visibles et physiquement tangibles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Exemples : moniteur, souris, clavier, CPU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Éléments essentiels du matériel informatique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Logiciel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Programme contenant des commandes et des instructions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Pas de forme physique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Système d'exploitation : contrôle le système de travail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Logiciel d'application : répond à des besoins spécifiques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Brainware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Utilisateur humain ou informatique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Partie intégrante du système informatique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Opère l'ordinateur et devient le cerveau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Interaction avec le matériel et le logiciel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Récapitulatif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 système informatique comprend le matériel, les logiciels et le brainware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Interdépendance entre les composants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 matériel ne peut pas interagir avec le logiciel sans le brainware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 logiciel ne peut pas interagir avec le brainware sans le matériel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2023-10-17T13:28:20Z</dcterms:created>
  <dcterms:modified xsi:type="dcterms:W3CDTF">2023-10-17T13:28:20Z</dcterms:modified>
</cp:coreProperties>
</file>