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Impact of Climate Change on the Caspian Sea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An examination of rising sea levels and its effects on the region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Caspian Sea is the largest enclosed body of water on Earth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is bordered by Europe and Asia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region is home to various big cities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Climate change is causing rising sea levels in the Caspian Sea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Current State of the Caspian Sea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Caspian Sea covers an area of over 307,000 square kilometers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is larger in size than Germany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Sea levels are expected to rise up to 20 centimeters in the next century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Coastal areas are already experiencing devastating effects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Implications for the Region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Caspian Sea coastline stretches across multiple countries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Cities like Almaty, Baku, and Turkmenbashi are at risk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Wetlands, major food supplies, and unique species are in jeopardy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Salty environment and changing conditions will affect cities and towns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Urgency of Dealing with Climate Change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Global warming and CO2 levels are driving climate change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Efforts to mitigate global warming require international collaboration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Caspian Sea region is not alone in facing this issue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Climate change is a complex and urgent global problem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Future of the Caspian Sea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Sea levels are currently falling due to various factors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However, with climate change, the trend is expected to reverse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Predicted sea level rise is between 9 to 10 meters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region will face significant challenges and transformations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impact of climate change on the Caspian Sea is significant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poses threats to cities, ecosystems, and unique species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Addressing climate change requires global cooperation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Caspian Sea region is an urgent case that needs attention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2023-10-17T16:54:53Z</dcterms:created>
  <dcterms:modified xsi:type="dcterms:W3CDTF">2023-10-17T16:54:53Z</dcterms:modified>
</cp:coreProperties>
</file>