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and Managing Stress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Causes and Strategies for Stress Management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Stress?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Stress is a physiological and psychological response to pressure, demands, or challenges.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be triggered by various factors, such as work, relationships, or financial difficulties.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Stress can have significant effects on mental and physical health.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stress is essential for overall well-being.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Causes of Stress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Work-related stress: long hours, high workload, job insecurity.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Relationship stress: conflicts, lack of support, difficult family dynamics.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Financial stress: debt, job loss, insufficient income.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Health-related stress: chronic illness, injury, or disability.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Effects of Stress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Physical effects: headaches, fatigue, muscle tension, digestive problems.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 effects: anxiety, irritability, mood swings, depression.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Cognitive effects: poor concentration, memory problems, indecisiveness.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Behavioral effects: sleep disturbances, social withdrawal, unhealthy coping mechanisms.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Managing Stress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Exercise regularly: physical activity helps reduce stress and release endorphins.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relaxation techniques: deep breathing, meditation, yoga.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 time management: prioritize tasks and delegate when necessary.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 social support: talk to friends, family, or a therapist about your stress.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Stress is a common experience that can impact mental and physical health.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the causes and effects of stress, we can take proactive steps to manage it effectively.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Prioritizing self-care and seeking support are essential in maintaining overall well-being.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2023-10-17T06:13:43Z</dcterms:created>
  <dcterms:modified xsi:type="dcterms:W3CDTF">2023-10-17T06:13:43Z</dcterms:modified>
</cp:coreProperties>
</file>