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Структура файловой системы в Linux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Ключевые отличия от Windows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Что такое файловая система?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Определяет порядок организации хранения данных на устройствах хранения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Существует много различных реализаций файловых систем в Linux (ntfs, xfs и т. д.)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Файловая система в Linux имеет древовидную структуру с корнем, обозначенным символом '/'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 отличие от Windows, в Linux диск также является файлом и может быть расположен в любом месте файловой системы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Размещение данных в Linux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Пользовательские данные в Linux могут быть размещены на разных дисках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Диск может быть скрыт и располагаться в папке Home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Съемные носители автоматически монтируются в папку Медиа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Важно соблюдать правила именования файлов и папок в Linux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Именование и расширения файлов в Linux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Имена файлов и папок в Linux ограничены длиной 256 символов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Имена не должны содержать слешей или точек в начале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Расширения в Linux не обязательны, система определяет тип содержимого файлов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Права доступа в Linux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использует классическую модель прав доступа от Unix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Права доступа определяют уровень гибкости и безопасности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Можно назначать и менять права доступа для файлов и папок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Соблюдение правил и хорошая практика важны для безопасности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2023-10-18T07:39:23Z</dcterms:created>
  <dcterms:modified xsi:type="dcterms:W3CDTF">2023-10-18T07:39:23Z</dcterms:modified>
</cp:coreProperties>
</file>