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Decision Making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choices shape our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decision 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decisions impact our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Yes and No Dilemma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saying 'yes'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consequences of saying 'no'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between opportunities and limitations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White Path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the 'white path'?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decision paralysis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a clear decision-making process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Torn Between Choices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indecision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that contribute to being torn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to overcome indecisiveness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takeaways from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decision making in personal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make confident decisions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2023-10-16T16:36:44Z</dcterms:created>
  <dcterms:modified xsi:type="dcterms:W3CDTF">2023-10-16T16:36:44Z</dcterms:modified>
</cp:coreProperties>
</file>