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Blockchain Technology on Finance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of Blockchain in the Financial Sector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Blockchain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technology offers a decentralized and transparent approach to storing and verifying data.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gained popularity due to its potential to revolutionize various industries, including finance.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uses cryptographic techniques to ensure the integrity and security of transactions.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eliminates the need for intermediaries and enables trustless and efficient peer-to-peer transactions.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Features of Blockchain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Immutability: Once a transaction is recorded on the blockchain, it cannot be altered or tampered with.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Transparency: All participants in the network have access to the same information, ensuring trust and accountability.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Security: Cryptographic algorithms protect data integrity and prevent unauthorized access.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Decentralization: Blockchain operates on a distributed network, minimizing the risk of a single point of failure.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Use Cases in Finance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Payment Systems: Blockchain can streamline cross-border payments, reduce transaction costs, and enhance security.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Contracts: Automated and self-executing contracts can eliminate intermediaries and ensure trust in business agreements.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Identity Verification: Blockchain-based identity solutions can enhance security and privacy in financial transactions.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Supply Chain Finance: Blockchain can improve transparency and efficiency in supply chain financing, reducing risks for lenders.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Limitations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Scalability: Blockchain currently struggles with scalability issues, limiting its ability to handle a large volume of transactions.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Regulatory Concerns: Lack of regulatory framework and legal standards pose challenges to widespread adoption in the financial sector.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Privacy: Blockchain's transparent nature raises concerns about data privacy and compliance with privacy regulations.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Energy Consumption: Blockchain networks require significant computational power, leading to high energy consumption.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Outlook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challenges, blockchain technology holds immense potential to transform the financial sector.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industry stakeholders, regulators, and technology providers can drive innovation and address challenges.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Blockchain's impact is expected to grow in areas such as digital currencies, trade finance, and asset tokenization.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research and development will be crucial to unlocking the full potential of blockchain in finance.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2023-10-16T20:21:31Z</dcterms:created>
  <dcterms:modified xsi:type="dcterms:W3CDTF">2023-10-16T20:21:31Z</dcterms:modified>
</cp:coreProperties>
</file>