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Hydrometeorological Hazards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Identifying and Explaining Tropical Cyclones, Monsoons, Floods, and Tornadoes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learning competency using hazard maps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areas prone to hazards caused by tropical cyclones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about monsoons, floods, and tornadoes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the impact of these hazards on the Philippines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Hydrometeorological Hazards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of hydrometeorological hazards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Causes and impacts of these hazards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Loss of life, property damage, and economic disruption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include tropical cyclones, thunderstorms, and floods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Tropical Cyclones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Characteristics of tropical cyclones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Formation and naming conventions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strong winds, heavy rains, and storm surges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Philippines' vulnerability due to its location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Case Study: Super Typhoon Haiyan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Devastating impact of Super Typhoon Haiyan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Historic wind speeds and destruction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in rescue and recovery efforts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Lessons learned from the catastrophe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Thunderstorms and Tornadoes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Characteristics and formation of thunderstorms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Risk of lightning strikes and flash flooding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tornadoes and their destructive power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infrastructure and communities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Monsoons and El Nino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types of monsoons in the Philippines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Characteristics and impact of southwest and northeast monsoons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El Nino and La Nina phenomena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Effects of prolonged drought and increased rainfall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Hazard Maps and Risk Mitigation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and use of hazard maps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risk awareness and evacuation procedures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Designing evacuation facilities and shelter locations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Limitations and uncertainties of hazard maps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key learnings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Significance of understanding hydrometeorological hazards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Call to action for preparedness and risk mitigation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watching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2023-10-17T21:19:20Z</dcterms:created>
  <dcterms:modified xsi:type="dcterms:W3CDTF">2023-10-17T21:19:20Z</dcterms:modified>
</cp:coreProperties>
</file>