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Chimpanzees: Our Closest Relatives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Sentience and Conservation of Chimpanzees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Jane Goodall: A Journey to Study Chimpanzees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Similarity Between Humans and Chimpanzees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Chimpanzees' Sentient Nature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Conserving the Environment: A Personal Mission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Emotional Bond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 Reactions and Behaviors of Chimpanzees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Grief and Mourning Rituals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Similarity in Emotional Spectrum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Sentiments Towards Deceased Chimps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Spirituality in Chimpanzees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Debunking the Notion of Exclusive Human Spirituality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Chimpanzees as Sentient Beings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Expression &amp; Experience of Spirituality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Acknowledging the Holistic Nature of Sentience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Conservation Efforts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Jane Goodall: Scientist Turned Activist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Discoveries Fostering Conservation Motivation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Critical Role of Individuals in Conservation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Empowering Change Through Daily Action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Call to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 of Indomitable Spirit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Collective Responsibility for a Better World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Realizing the Urgency to Preserve Nature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Making the Difference Every Day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2023-10-16T19:06:40Z</dcterms:created>
  <dcterms:modified xsi:type="dcterms:W3CDTF">2023-10-16T19:06:40Z</dcterms:modified>
</cp:coreProperties>
</file>