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Tale of Captain's Daughter: A Journey of Honor and Love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story of Peter Grinev and his encounters with Pugachev's Rebellion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Meet Varisha Knyazeva, an online literature teacher at Unskogo School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her in a series of recaps on Russian classic literature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 and like if you enjoy this format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musical background and theme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tale of 'Captain's Daughter' by Pushkin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Chapter: Sergeant Gvardy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 Sergeant Gvardy, Peter Grinev's father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retirement and life in a Siberian village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Marriage to the daughter of a poor nobleman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upbringing of Peter by his guardians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Education and skills developed by Peter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Chapter: The Sergeant's Dream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Peter's journey to Orenburg for military service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Disappointment as he learns he won't serve in St. Petersburg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Arrival at a tavern and meeting Rodmister Ivanovitch Zurin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billiards and punch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Peter loses 100 rubles to Zurin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Chapter: The Duel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Peter's recovery after being unconscious for five days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Growing affection between Peter and Maria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Peter's request for Maria's hand in marriage to her father, the commandant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Refusal of permission and the duel with Shvabrin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resolution and reconciliation between Peter and Maria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Chapter: The Rebellion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Pugachev's Rebellion and the capture of forts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Life in the besieged fort and the growing tension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Pugachev's court-martial and executions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Peter's bravery in defending the fort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Escape and reunion with Maria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Chapter: The Trial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Peter's arrest on suspicion of treason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Confusion and misunderstanding from Shvabrin's betrayal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Maria's journey to seek help from Empress Catherine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Empress Catherine's intervention and belief in Peter's innocence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Release and reunion of Peter and Maria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Aftermath of the rebellion and its impact on the region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Peter's exoneration and return to his family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Lessons of honor and loyalty from the 'Captain's Daughter'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Final thoughts on the story's themes and characters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joining Varisha Knyazeva on this literary journey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2023-10-18T12:16:39Z</dcterms:created>
  <dcterms:modified xsi:type="dcterms:W3CDTF">2023-10-18T12:16:39Z</dcterms:modified>
</cp:coreProperties>
</file>