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slideMasters/slideMaster7.xml" ContentType="application/vnd.openxmlformats-officedocument.presentationml.slideMaster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notesMasterIdLst>
    <p:notesMasterId r:id="rId9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esProps" Target="presProps.xml"/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_rels/notesSlide7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7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6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7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Kolaborative Learning: Enhancing Understanding Through Collaboration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Exploring the Benefits and Implementation of Collaborative Learning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0" name="Shape 8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What is Collaborative Learning?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Collaborative learning involves students working together in pairs or small groups to achieve shared learning goals.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It encourages students to contribute their knowledge, experiences, ideas, attitudes, skills, and abilities to enhance overall understanding.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38862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Collaborative learning fosters motivation, interest, and creative thinking among students.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49834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teacher plays a crucial role in mediating and facilitating collaborative learning.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Benefits of Collaborative Learning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Enhanced interaction and engagement among students.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Develops critical thinking and rationality.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Fosters cooperation and healthy competition.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Promotes respect for others' opinions.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Encourages exploration of diverse perspectives.</a:t>
            </a:r>
            <a:endParaRPr lang="en-US" sz="1600" dirty="0"/>
          </a:p>
        </p:txBody>
      </p:sp>
      <p:pic>
        <p:nvPicPr>
          <p:cNvPr id="8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9" name="Text 6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Implementing Collaborative Learning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Creating a conducive physical environment.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Providing a supportive social environment.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Assigning tasks that promote interaction among students.</a:t>
            </a:r>
            <a:endParaRPr lang="en-US" sz="1600" dirty="0"/>
          </a:p>
        </p:txBody>
      </p:sp>
      <p:pic>
        <p:nvPicPr>
          <p:cNvPr id="6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7" name="Text 4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The Teacher's Role in Collaborative Learning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Facilitator: Creating a creative and inclusive learning environment.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Model: Demonstrating effective collaboration techniques and problem-solving skills.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Coach: Providing guidance and support to students as they navigate the learning process.</a:t>
            </a:r>
            <a:endParaRPr lang="en-US" sz="1600" dirty="0"/>
          </a:p>
        </p:txBody>
      </p:sp>
      <p:pic>
        <p:nvPicPr>
          <p:cNvPr id="6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7" name="Text 4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Challenges and Considerations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Effective supervision is essential for optimal collaboration.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Collaborative learning requires sufficient time commitment.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Maintaining student accountability throughout the process.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Strategies for managing diverse student abilities and backgrounds.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7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Conclusion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Collaborative learning is a powerful approach that encourages students to actively engage in the learning process and work together towards shared goals.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By implementing collaborative learning strategies, educators can enhance students' motivation, interest, and critical thinking abilities while fostering a sense of cooperation and healthy competition.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46177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As the facilitators of collaborative learning, teachers play a crucial role in creating an environment that promotes effective collaboration and guiding students to become self-directed learners.</a:t>
            </a:r>
            <a:endParaRPr lang="en-US" sz="1600" dirty="0"/>
          </a:p>
        </p:txBody>
      </p:sp>
      <p:pic>
        <p:nvPicPr>
          <p:cNvPr id="6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7" name="Text 4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2023-10-17T15:43:47Z</dcterms:created>
  <dcterms:modified xsi:type="dcterms:W3CDTF">2023-10-17T15:43:47Z</dcterms:modified>
</cp:coreProperties>
</file>