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Pitching the Perfect CR for Summer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of Collectible Ceramic Crabs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topic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summer collections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Crab ceramics as a popular choice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the presenter and their expertise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Crab Ceramics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and eye-catching designs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edition and exclusivity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investment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Versatile home decor options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Summer Collection CR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latest crab ceramic collection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summer-themed designs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Limited-time offer and exclusivity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Pricing and availability details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Choose Our Crab Ceramics?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Superior craftsmanship and quality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Hand-painted details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Attention to detail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Variety of sizes and colors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Testimonials from Satisfied Customers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feedback from previous buyers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testimonials and reviews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Quotes highlighting satisfaction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engagement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Investment Potential and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demand for collectible ceramic art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value over 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future collaborations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community of collectors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Closing and Call to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key points and benefits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limited availability for summer collection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to take 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contact information and website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2023-10-17T06:35:37Z</dcterms:created>
  <dcterms:modified xsi:type="dcterms:W3CDTF">2023-10-17T06:35:37Z</dcterms:modified>
</cp:coreProperties>
</file>