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Three Perspectives on What Makes Science Work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Analyzing the General Overview, Mathematical Models, and Social Structure of Science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General Overview of Science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Science is a focused and systematic version of gaining knowledge about the world.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expands on our common sense approach to understanding the world.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Science is characterized by organized and empirical experiments.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Controversies and disagreements exist within scientific disciplines.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Case of Ignaz Semmelweis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Ignaz Semmelweis proved the effectiveness of handwashing in reducing postpartum infections.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undeniable data, Semmelweis was disgraced and fired.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Scientific practice did not align with the idealized scientific theory.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discrepancy challenges the simplistic view of science.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Germ Theory Debate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Louis Pasteur advocated for the Germ theory of disease.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Max von Pettenkofer attempted to disprove the theory through an empirical experiment.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Pettenkofer deliberately drank contaminated water but did not get sick.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raises questions about the relationship between empirical evidence and scientific theory.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Tension Between Reason and Experience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Throughout history, there has been a debate between reason and experience as the foundation of knowledge.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Many philosophers championed reason, while others advocated for the importance of experience.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Modern philosophers agree that a combination of reason and experience is necessary.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Mathematics and empirical evidence are both essential to scientific progress.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Power of Mathematical Models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Galileo believed that nature could be understood through mathematical models.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Mathematics allows humans to grasp the language of nature.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Mathematical modeling is a distinguishing factor of science.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Combining math with empirical information leads to a more comprehensive view of science.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Social Structure of Science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Science is a social endeavor that relies on collaboration and cooperation.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peer review in maintaining scientific integrity.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Trust and cooperation allow for scientific progress and building on previous work.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scientific societies enforce standards and quality control in science.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Harmonizing the Three Perspectives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 three perspectives - general overview, mathematical models, and social structure - play important roles in science.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Complications arise when these perspectives appear to conflict.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Issues include discrepancies between empirical evidence and social acceptance, as well as mathematical theories contradicting experiences.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challenges in harmonizing these perspectives contribute to scientific and philosophical complexities.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Logical Positivism: Rise and Fall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Logical positivism was a dominant philosophy of science in the early 20th century.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emphasized the importance of logical analysis and verification in determining scientific knowledge.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the school of logical positivism eventually declined.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Contemporary philosophers favor a combination of perspectives rather than a strict rational or empirical approach.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2023-10-17T07:29:31Z</dcterms:created>
  <dcterms:modified xsi:type="dcterms:W3CDTF">2023-10-17T07:29:31Z</dcterms:modified>
</cp:coreProperties>
</file>