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Creating Loop Animated Background Patterns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Add Visual Impact to Your Videos with Cam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how to make loop animated background patterns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Useful for interstitials, titles, and intros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 visual impact to negative space in your videos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 be applied to logos and other shapes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cool treatments and effects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Creating Basic Patterns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 by locating the annotations tab in Cam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 to the shapes tab and select the basic rectangle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Draw rows of rectangles horizontally and vertically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 the rectangles are flush to the canvas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Experiment with different shapes like circles or triangles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Adding Animation and Looping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Select the shapes and go to properties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Adjust the vertical position to align the rows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Copy and paste the shapes to create more rows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Group the shapes for easy manipulation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Apply custom animation to make the patterns loop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Applying Styling and Effects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Duplicate the patterns and explore visual styling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gradients and colorful adjustment for effects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Experiment with opacity for different looks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Group and rotate gradients for intersecting effects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multiple looped patterns for variety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Looped animated background patterns are a powerful tool for video editing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can be used for interstitials, titles, and intros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Try applying the techniques to your own shapes and designs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Experiment with different effects and visual treatments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Have fun and unleash your creativity!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2023-10-16T14:09:54Z</dcterms:created>
  <dcterms:modified xsi:type="dcterms:W3CDTF">2023-10-16T14:09:54Z</dcterms:modified>
</cp:coreProperties>
</file>