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0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1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1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Your Potential to Learn Faster and More Effectively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The Neuroscience Behind Successful Learning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3" name="Shape 11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4" name="Shape 12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5" name="Shape 1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Breaks: Optimizing Learning Through Rest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benefits of breaks in reinforcing and replaying learned information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breaks in stabilizing newly encoded memories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Ideal duration and activities for effective learning breaks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Minimizing retrograde interference through proper breaks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Embracing Mistakes for Better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anxiety and stress associated with making mistakes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biological purpose of anxiety in highlighting areas for improvement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active learning through trial and error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Creating a supportive learning environment that embraces failure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Recapping the six critical ingredients for effective learning: attention, alertness, sleep, repetition, breaks, and mistakes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Emphasizing the power of understanding the brain's role in learning optimization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Expressing gratitude for the audience's attention and learning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Encouraging implementation of strategies in future learning endeavors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Anger and frustration associated with lack of knowledge at a younger age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Credentials as a neuroscientist and lecturer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Struggles faced by students, especially older ones, to learn effectively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premise that learning becomes harder as we age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Neuroplasticity: The Basis of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Neuroplasticity defined as the brain's ability to change in response to experience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Formation of synapses between neurons during learning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Development of robust connections with repeated learning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proper wiring for optimal learning and memory</a:t>
            </a: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Early Learning Advantage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Comparing children's ability to learn quickly with age-related decline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Emphasizing the role of practice, perseverance, and early learning in skill development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Examples of successful individuals who started learning at a young age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Highlighting the uphill battle of learning as we grow older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Attention: The Key to Effective Learning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Attention as a crucial function for learning retention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impact of frequent context switching and social media use on attention deficits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Methods to improve attention with focus and meditation exercises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positive effect of exercise on attention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Alertness: Enhancing Focus and Retention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connection between alertness and effective learning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Activating the body's fight or flight response for increased alertness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Methods to improve alertness, including exercise and certain breathing techniques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Balancing stress levels for optimal learning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Sleep: Essential for Memory Consolidation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Sleep's role in resetting various bodily functions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sleep in memory consolidation and turning short-term memories into long-term memories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significance of the hippocampus in learning and memory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8862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adverse effects of sleep deprivation on learning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Repetition: Reinforcing Learning Pathways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importance of repetition in learning and memory retention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connections and pathways through repetitive patterns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Energetic requirements and cellular signaling behind neuro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concept of space learning for better long-term memory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One Trial Learning and Emotional Significance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Exceptional learning through strong emotional components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role of fear and emotional significance in enhanced memory formation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the biological basis of vivid memory consolidation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potential downside of excessive stress on learning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2023-10-16T20:50:51Z</dcterms:created>
  <dcterms:modified xsi:type="dcterms:W3CDTF">2023-10-16T20:50:51Z</dcterms:modified>
</cp:coreProperties>
</file>