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Embracing the Journey: Finding Happiness and Fulfillment in Life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Lessons for a Purposeful and Balanced Life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Trying Something New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Don't be afraid to step out of your comfort zone.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Try new things regardless of age or life stage.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Embrace new opportunities and experiences.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never know what you may discover.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Your Happiness is Your Responsibility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are responsible for your own happiness.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Don't rely on others to make you happy.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Prioritize self-care and well-being.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Take control of your own happiness.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Life is Not a Race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your own pace and what makes you happy.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comparing yourself to others.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Take time to enjoy the journey.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Don't get caught up in constant achievement.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Failure Is Not a Bad Thing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Failure is a natural part of life.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Use failures as opportunities to learn and grow.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Embrace your failures and try again.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Failure is a stepping stone to success.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Asking for Help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It's okay to ask for help when needed.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Seek support from friends, family, or professionals.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Don't try to do everything on your own.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Asking for help can make a big difference.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Taking Care of Mental Health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Prioritize your mental health alongside physical health.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Don't neglect your mental well-being.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Seek help if you're struggling.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Your mental health matters.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Comparison vs Joy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 comparing yourself to others.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Everyone's journey is different.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your own path.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Comparison steals joy.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Setting Boundaries and Saying No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It's okay to say no.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Set boundaries and prioritize your well-being.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Saying no doesn't make you a bad person.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Take care of yourself without feeling guilty.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Your Worth is Not Defined by Productivity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Your worth goes beyond productivity.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Don't tie your value to accomplishments.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Take time for self-care and rest.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are more than what you achieve.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Embracing Uncertainty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You don't have to have everything figured out.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Trust that things will work out in time.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the present moment.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Embrace the unknown.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2023-10-17T11:53:51Z</dcterms:created>
  <dcterms:modified xsi:type="dcterms:W3CDTF">2023-10-17T11:53:51Z</dcterms:modified>
</cp:coreProperties>
</file>