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Rebuilding the Mammoth Step: A Journey into the Past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ecological impact and potential of Place to Scene Park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Twenty five thousand years ago, the Earth experienced a new ice age.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mammoth step, a vast bio, dominated the landscape.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bio supported a diverse animal community mirroring Africa's savannah.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mammoth step covered approximately 10% of Earth's land area.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Fifteen thousand years ago, the mammoth step began to disappear.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Scientists are now working on bringing back the mammoth step for ecological restoration.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57150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cause of its disappearance is crucial for this restoration project.</a:t>
            </a:r>
            <a:endParaRPr lang="en-US" sz="16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1" name="Text 8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Climate Change Hypothesis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climate change hypothesis suggests that rising temperatures transformed the mammoth step.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 global temperatures increased, forests replaced grasslands, reducing grazing grounds.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created a domino effect, leading to the extinction of many species.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However, this hypothesis has flaws and does not explain why the mammoth step disappeared suddenly.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Hunting Hypothesis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hunting hypothesis proposes that humans played a significant role in the extinction of the mammoth step.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 humans migrated across the planet, they encountered the naive megafauna of the mammoth step.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Unaware of the danger humans posed, megafauna populations declined due to hunting.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led to an imbalance in the ecosystem, allowing forests to encroach on grasslands.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Evidence of Human Impact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Observations from different regions support the hunting hypothesis.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Africa, the arrival of humans led to a gradual decline in megafauna populations.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Similar patterns of population crash were observed in regions like Australia and North America.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expansion of humans was likely the catalyst for the extinction of megafauna.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Introducing Place to Scene Park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Place to Scene Park aims to restore the diversity and productivity of the mammoth step.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Reintroducing large grazing animals is key to recreating this ecosystem.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park began with the introduction of horses, followed by musk ox, European bison, and other species.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presence of these animals has already begun to transform the landscape.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Impact on Climate Change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Mammoth Step has the potential to combat climate change.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Grasslands act as effective carbon sinks, storing carbon in the soil.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Expanding the step bio across northern Eurasia can increase carbon sequestration.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restoration project can help mitigate the effects of climate change.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Protecting Frozen Perm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project also aims to protect frozen perm deposits in the arctic.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Warming temperatures threaten to release methane, a potent greenhouse gas, from these deposits.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presence of animals in the park helps maintain the stability of perm by tramming the snow.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prevents the penetration of warm air and reduces the risk of methane release.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2023-10-16T16:43:40Z</dcterms:created>
  <dcterms:modified xsi:type="dcterms:W3CDTF">2023-10-16T16:43:40Z</dcterms:modified>
</cp:coreProperties>
</file>