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0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2651760"/>
            <a:ext cx="1219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First State Management for Snake Bite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0" y="3749040"/>
            <a:ext cx="1219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Reassuring, Immobilizing, and Getting to Hospital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7" name="Shape 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8" name="Shape 6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9" name="Shape 7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0" name="Shape 8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1" name="Shape 9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2" name="Shape 1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3" name="Shape 11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4" name="Shape 12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5" name="Shape 1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Management in the Hospital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Ensure airway, breathing, and circulation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Monitor vital signs and respiratory parameters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Repeat single breath count every 15-20 minutes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Administer anti-allergic medication if needed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Additional Management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Administer tetanus prophylaxis to all snake bite patients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Prescribe antibiotics for coverage against gram-positive bacteria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Observe patients for a minimum of 24 hours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Address complications like compartment syndrome and renal failure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Conclusion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First state management is vital for snake bite patients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Reassure and immobilize the victim, get to hospital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Conduct thorough local and systemic examinations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Initiate antivenom and monitor closely in hospital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Introduction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Snake bite management requires prompt action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First state management is crucial for patient safety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Two scenarios: site and hospital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Follow mnemonic 'Do it Right'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Reassuring the Victim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Priority is to reassure the victim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Ensure them that everything will be fine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Stress that they will be taken to a hospital with snakebite facilities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Provide reassurance and comfort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Immobilizing the Bitterness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Immobilize the bitten limb to prevent further venom spread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Apply a splint or wooden board if available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Use a crepe bandage or clothing to secure the limb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Bandage should be tight enough to occlude initial lymphatics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Getting to the Hospital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Transport the victim immediately to a hospital with snakebite treatment facilities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Ensure availability of antivenom at the hospital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Inform the doctor about the signs and symptoms observed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Prompt transfer is vital for timely treatment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Local Examination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Look for fang marks or scratch marks as signs of snake bite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Check for blister formation and swelling at the bite site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Inspect for localized lymphadenopathy near the bite area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Measure circumference of the limb for monitoring swelling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Systemic Examination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Neurotoxic envenomation: look for diplopia and ptosis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Hemotoxic envenomation: check for conjunctival hemorrhage and bleeding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Monitor respiratory parameters and single breath count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Assess for signs of impending respiratory failure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Investigations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Perform 20 minutes whole blood clotting time test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Consider point-of-care PT/INR testing if available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Additional investigations: complete blood count, urine routine, renal function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Assess for coagulation abnormalities and kidney injury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Indications for Antivenom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Systemic indications: respiratory symptoms, bleeding, rapidly increasing swelling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Positive 20 minutes whole blood clotting time or abnormal PT/INR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Local indications: rapidly increasing swelling, lymphadenopathy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Start antivenom with 6-10 vials at 1-2 ml per minute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2023-10-20T16:14:17Z</dcterms:created>
  <dcterms:modified xsi:type="dcterms:W3CDTF">2023-10-20T16:14:17Z</dcterms:modified>
</cp:coreProperties>
</file>